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582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13335" y="802299"/>
            <a:ext cx="6477805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3335" y="3531205"/>
            <a:ext cx="6477804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12376" y="329308"/>
            <a:ext cx="3730436" cy="309201"/>
          </a:xfr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8249" y="798973"/>
            <a:ext cx="608264" cy="503578"/>
          </a:xfrm>
        </p:spPr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813335" y="3528542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145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458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79333" y="798974"/>
            <a:ext cx="121180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3504" y="798974"/>
            <a:ext cx="5871623" cy="46598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7079333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24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0361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679" y="1756130"/>
            <a:ext cx="6482366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0679" y="3806196"/>
            <a:ext cx="6472835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90679" y="3804985"/>
            <a:ext cx="64728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607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913" y="804890"/>
            <a:ext cx="7204226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498" y="2010879"/>
            <a:ext cx="3483864" cy="3448595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0328" y="2017343"/>
            <a:ext cx="3483864" cy="3441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715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94" y="804164"/>
            <a:ext cx="7205746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393" y="2019550"/>
            <a:ext cx="348386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393" y="2824270"/>
            <a:ext cx="3483864" cy="264445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9272" y="2023004"/>
            <a:ext cx="348386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9272" y="2821491"/>
            <a:ext cx="3483864" cy="263737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463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341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17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504" y="798973"/>
            <a:ext cx="2454824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2785" y="798974"/>
            <a:ext cx="4509353" cy="4658826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3504" y="3205492"/>
            <a:ext cx="2456260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086210" y="3205491"/>
            <a:ext cx="245211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0496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608041" y="482171"/>
            <a:ext cx="3055900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405" y="1129513"/>
            <a:ext cx="4149246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3292" y="1122543"/>
            <a:ext cx="209337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47" y="3145992"/>
            <a:ext cx="4143303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5537" y="5469857"/>
            <a:ext cx="4145513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85537" y="318641"/>
            <a:ext cx="4155753" cy="320931"/>
          </a:xfr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1085537" y="3143605"/>
            <a:ext cx="41455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655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7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8685" y="804520"/>
            <a:ext cx="7202456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8685" y="2015733"/>
            <a:ext cx="7202456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65604" y="330370"/>
            <a:ext cx="26255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 defTabSz="457200"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684" y="329308"/>
            <a:ext cx="4454127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0046" y="798973"/>
            <a:ext cx="608264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 defTabSz="457200"/>
            <a:fld id="{6D22F896-40B5-4ADD-8801-0D06FADFA095}" type="slidenum">
              <a:rPr lang="en-US" dirty="0">
                <a:solidFill>
                  <a:srgbClr val="B71E42"/>
                </a:solidFill>
              </a:rPr>
              <a:pPr defTabSz="457200"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1635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47664" y="1412776"/>
            <a:ext cx="6858000" cy="181040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b="1" dirty="0" smtClean="0">
                <a:solidFill>
                  <a:srgbClr val="FF0000"/>
                </a:solidFill>
                <a:latin typeface="AlternateGothic2 BT" panose="020B0608020202050204" pitchFamily="34" charset="0"/>
              </a:rPr>
              <a:t>Enzimas utilizadas en la industria             alimenticia </a:t>
            </a:r>
            <a:endParaRPr lang="es-ES" sz="5400" b="1" dirty="0">
              <a:solidFill>
                <a:srgbClr val="FF0000"/>
              </a:solidFill>
              <a:latin typeface="AlternateGothic2 BT" panose="020B0608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10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39552" y="646771"/>
            <a:ext cx="8208912" cy="4772722"/>
          </a:xfrm>
        </p:spPr>
        <p:txBody>
          <a:bodyPr>
            <a:normAutofit/>
          </a:bodyPr>
          <a:lstStyle/>
          <a:p>
            <a:pPr algn="just"/>
            <a:r>
              <a:rPr lang="en-US" sz="2400" dirty="0" smtClean="0"/>
              <a:t>GASEOSAS, CONSERVAS DE FRUTOS Y REPOSTERIA son edulzados con glucosa y fructuosa.</a:t>
            </a:r>
          </a:p>
          <a:p>
            <a:pPr algn="just"/>
            <a:r>
              <a:rPr lang="en-US" sz="2400" dirty="0" err="1" smtClean="0"/>
              <a:t>Cuando</a:t>
            </a:r>
            <a:r>
              <a:rPr lang="en-US" sz="2400" dirty="0" smtClean="0"/>
              <a:t> </a:t>
            </a:r>
            <a:r>
              <a:rPr lang="en-US" sz="2400" dirty="0" err="1" smtClean="0"/>
              <a:t>ciertos</a:t>
            </a:r>
            <a:r>
              <a:rPr lang="en-US" sz="2400" dirty="0" smtClean="0"/>
              <a:t> </a:t>
            </a:r>
            <a:r>
              <a:rPr lang="en-US" sz="2400" dirty="0" err="1" smtClean="0"/>
              <a:t>alimentos</a:t>
            </a:r>
            <a:r>
              <a:rPr lang="en-US" sz="2400" dirty="0" smtClean="0"/>
              <a:t> </a:t>
            </a:r>
            <a:r>
              <a:rPr lang="en-US" sz="2400" dirty="0" err="1" smtClean="0"/>
              <a:t>como</a:t>
            </a:r>
            <a:r>
              <a:rPr lang="en-US" sz="2400" dirty="0" smtClean="0"/>
              <a:t> la </a:t>
            </a:r>
            <a:r>
              <a:rPr lang="en-US" sz="2400" dirty="0" err="1" smtClean="0"/>
              <a:t>mermelada</a:t>
            </a:r>
            <a:r>
              <a:rPr lang="en-US" sz="2400" dirty="0" smtClean="0"/>
              <a:t> y los </a:t>
            </a:r>
            <a:r>
              <a:rPr lang="en-US" sz="2400" dirty="0" err="1" smtClean="0"/>
              <a:t>jugos</a:t>
            </a:r>
            <a:r>
              <a:rPr lang="en-US" sz="2400" dirty="0" smtClean="0"/>
              <a:t> </a:t>
            </a:r>
            <a:r>
              <a:rPr lang="en-US" sz="2400" dirty="0" err="1" smtClean="0"/>
              <a:t>necesitan</a:t>
            </a:r>
            <a:r>
              <a:rPr lang="en-US" sz="2400" dirty="0" smtClean="0"/>
              <a:t> mas </a:t>
            </a:r>
            <a:r>
              <a:rPr lang="en-US" sz="2400" dirty="0" err="1" smtClean="0"/>
              <a:t>tiempo</a:t>
            </a:r>
            <a:r>
              <a:rPr lang="en-US" sz="2400" dirty="0" smtClean="0"/>
              <a:t> de </a:t>
            </a:r>
            <a:r>
              <a:rPr lang="en-US" sz="2400" dirty="0" err="1" smtClean="0"/>
              <a:t>vida</a:t>
            </a:r>
            <a:r>
              <a:rPr lang="en-US" sz="2400" dirty="0" smtClean="0"/>
              <a:t> y </a:t>
            </a:r>
            <a:r>
              <a:rPr lang="en-US" sz="2400" dirty="0" err="1" smtClean="0"/>
              <a:t>esto</a:t>
            </a:r>
            <a:r>
              <a:rPr lang="en-US" sz="2400" dirty="0" smtClean="0"/>
              <a:t> se </a:t>
            </a:r>
            <a:r>
              <a:rPr lang="en-US" sz="2400" dirty="0" err="1" smtClean="0"/>
              <a:t>logra</a:t>
            </a:r>
            <a:r>
              <a:rPr lang="en-US" sz="2400" dirty="0" smtClean="0"/>
              <a:t> gracias a la deshidratacion </a:t>
            </a:r>
            <a:r>
              <a:rPr lang="en-US" sz="2400" dirty="0" err="1" smtClean="0"/>
              <a:t>osmótica</a:t>
            </a:r>
            <a:r>
              <a:rPr lang="en-US" sz="2400" dirty="0" smtClean="0"/>
              <a:t> </a:t>
            </a:r>
            <a:r>
              <a:rPr lang="en-US" sz="2400" dirty="0" err="1" smtClean="0"/>
              <a:t>que</a:t>
            </a:r>
            <a:r>
              <a:rPr lang="en-US" sz="2400" dirty="0" smtClean="0"/>
              <a:t> </a:t>
            </a:r>
            <a:r>
              <a:rPr lang="en-US" sz="2400" dirty="0" err="1" smtClean="0"/>
              <a:t>es</a:t>
            </a:r>
            <a:r>
              <a:rPr lang="en-US" sz="2400" dirty="0" smtClean="0"/>
              <a:t> un </a:t>
            </a:r>
            <a:r>
              <a:rPr lang="en-US" sz="2400" dirty="0" err="1" smtClean="0"/>
              <a:t>proceso</a:t>
            </a:r>
            <a:r>
              <a:rPr lang="en-US" sz="2400" dirty="0" smtClean="0"/>
              <a:t> de </a:t>
            </a:r>
            <a:r>
              <a:rPr lang="en-US" sz="2400" dirty="0" err="1" smtClean="0"/>
              <a:t>eliminación</a:t>
            </a:r>
            <a:r>
              <a:rPr lang="en-US" sz="2400" dirty="0" smtClean="0"/>
              <a:t> del </a:t>
            </a:r>
            <a:r>
              <a:rPr lang="en-US" sz="2400" dirty="0" err="1" smtClean="0"/>
              <a:t>agua</a:t>
            </a:r>
            <a:r>
              <a:rPr lang="en-US" sz="2400" dirty="0" smtClean="0"/>
              <a:t> </a:t>
            </a:r>
            <a:r>
              <a:rPr lang="en-US" sz="2400" dirty="0" err="1" smtClean="0"/>
              <a:t>contenida</a:t>
            </a:r>
            <a:r>
              <a:rPr lang="en-US" sz="2400" dirty="0" smtClean="0"/>
              <a:t> en ell interior de </a:t>
            </a:r>
            <a:r>
              <a:rPr lang="en-US" sz="2400" dirty="0" err="1" smtClean="0"/>
              <a:t>sólidos</a:t>
            </a:r>
            <a:r>
              <a:rPr lang="en-US" sz="2400" dirty="0" smtClean="0"/>
              <a:t> </a:t>
            </a:r>
            <a:r>
              <a:rPr lang="en-US" sz="2400" dirty="0" err="1" smtClean="0"/>
              <a:t>mediante</a:t>
            </a:r>
            <a:r>
              <a:rPr lang="en-US" sz="2400" dirty="0" smtClean="0"/>
              <a:t> </a:t>
            </a:r>
            <a:r>
              <a:rPr lang="en-US" sz="2400" dirty="0" err="1" smtClean="0"/>
              <a:t>su</a:t>
            </a:r>
            <a:r>
              <a:rPr lang="en-US" sz="2400" dirty="0" smtClean="0"/>
              <a:t> </a:t>
            </a:r>
            <a:r>
              <a:rPr lang="en-US" sz="2400" dirty="0" err="1" smtClean="0"/>
              <a:t>inmensión</a:t>
            </a:r>
            <a:r>
              <a:rPr lang="en-US" sz="2400" dirty="0" smtClean="0"/>
              <a:t> en </a:t>
            </a:r>
            <a:r>
              <a:rPr lang="en-US" sz="2400" dirty="0" err="1" smtClean="0"/>
              <a:t>una</a:t>
            </a:r>
            <a:r>
              <a:rPr lang="en-US" sz="2400" dirty="0" smtClean="0"/>
              <a:t> </a:t>
            </a:r>
            <a:r>
              <a:rPr lang="en-US" sz="2400" dirty="0" err="1" smtClean="0"/>
              <a:t>solucion</a:t>
            </a:r>
            <a:r>
              <a:rPr lang="en-US" sz="2400" dirty="0" smtClean="0"/>
              <a:t> </a:t>
            </a:r>
            <a:r>
              <a:rPr lang="en-US" sz="2400" dirty="0" err="1" smtClean="0"/>
              <a:t>acuosa</a:t>
            </a:r>
            <a:r>
              <a:rPr lang="en-US" sz="2400" dirty="0" smtClean="0"/>
              <a:t> </a:t>
            </a:r>
            <a:r>
              <a:rPr lang="en-US" sz="2400" dirty="0" err="1" smtClean="0"/>
              <a:t>concentrada</a:t>
            </a:r>
            <a:r>
              <a:rPr lang="en-US" sz="2400" dirty="0" smtClean="0"/>
              <a:t> (</a:t>
            </a:r>
            <a:r>
              <a:rPr lang="en-US" sz="2400" dirty="0" err="1" smtClean="0"/>
              <a:t>jarabe</a:t>
            </a:r>
            <a:r>
              <a:rPr lang="en-US" sz="2400" dirty="0" smtClean="0"/>
              <a:t> o </a:t>
            </a:r>
            <a:r>
              <a:rPr lang="en-US" sz="2400" dirty="0" err="1" smtClean="0"/>
              <a:t>salmuera</a:t>
            </a:r>
            <a:r>
              <a:rPr lang="en-US" sz="2400" dirty="0" smtClean="0"/>
              <a:t>) </a:t>
            </a:r>
            <a:endParaRPr lang="es-ES" sz="2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630" y="4050991"/>
            <a:ext cx="1566717" cy="231356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299" y="4221088"/>
            <a:ext cx="2816032" cy="233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05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La deshidratación osmótica 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ES" dirty="0" smtClean="0"/>
              <a:t>Consiste en un proceso de eliminación del agua contenida en el interior de solidos celulares, mediante su inmersión en una solución acuosa concentrada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85527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4694" y="624110"/>
            <a:ext cx="6683765" cy="714036"/>
          </a:xfrm>
        </p:spPr>
        <p:txBody>
          <a:bodyPr/>
          <a:lstStyle/>
          <a:p>
            <a:r>
              <a:rPr lang="es-ES" dirty="0" smtClean="0"/>
              <a:t>Leche y derivados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95536" y="1878283"/>
            <a:ext cx="7848872" cy="4066933"/>
          </a:xfrm>
        </p:spPr>
        <p:txBody>
          <a:bodyPr/>
          <a:lstStyle/>
          <a:p>
            <a:pPr algn="just"/>
            <a:r>
              <a:rPr lang="es-ES" dirty="0" smtClean="0"/>
              <a:t>El cuajo del estomago de los rumiantes aceleran la coagulación de una de las proteínas de la leche. Se usa la lactosa cuya función es degradar la lactosa y que también se usa en la fabricación de dulce de leche, leche concentrada y helados al impedir que se cristalice la lactosa en el proceso.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128" y="3674928"/>
            <a:ext cx="2090853" cy="274443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077" y="3861048"/>
            <a:ext cx="2117222" cy="263684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297" y="3674928"/>
            <a:ext cx="1858072" cy="179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15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55576" y="579550"/>
            <a:ext cx="7872883" cy="5331673"/>
          </a:xfrm>
        </p:spPr>
        <p:txBody>
          <a:bodyPr/>
          <a:lstStyle/>
          <a:p>
            <a:pPr algn="just"/>
            <a:r>
              <a:rPr lang="es-ES" dirty="0" smtClean="0"/>
              <a:t>PAN: se una lipoxidasa que actúa como blanqueador de proteína y forma una masa mas blanda.</a:t>
            </a:r>
          </a:p>
          <a:p>
            <a:pPr algn="just"/>
            <a:r>
              <a:rPr lang="es-ES" dirty="0" smtClean="0"/>
              <a:t>CERVEZA: se usa la papina para evitar que la cerveza se enturbie durante el almacenamiento o la refrigeración.</a:t>
            </a:r>
          </a:p>
          <a:p>
            <a:pPr algn="just"/>
            <a:r>
              <a:rPr lang="es-ES" dirty="0" smtClean="0"/>
              <a:t> ALFA AMILASA: crea un mosto menos fermentable y con bastante cuerpo.</a:t>
            </a:r>
          </a:p>
          <a:p>
            <a:pPr algn="just"/>
            <a:r>
              <a:rPr lang="es-ES" dirty="0" smtClean="0"/>
              <a:t>BETA AMILASA: crea un mosto altamente fermentable con menos cuerpo y un final seco.</a:t>
            </a:r>
          </a:p>
          <a:p>
            <a:pPr algn="just"/>
            <a:r>
              <a:rPr lang="es-ES" dirty="0" smtClean="0"/>
              <a:t>JUGOS CONCENTRADOS: usa pectinas que pueden degradarse por la acción de pectinasas</a:t>
            </a:r>
            <a:r>
              <a:rPr lang="es-ES" dirty="0"/>
              <a:t>.</a:t>
            </a:r>
            <a:endParaRPr lang="es-ES" dirty="0" smtClean="0"/>
          </a:p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01" y="4685944"/>
            <a:ext cx="1575692" cy="214232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792" y="4939385"/>
            <a:ext cx="2938418" cy="163543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898" y="4715482"/>
            <a:ext cx="19716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483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15616" y="2420888"/>
            <a:ext cx="7202456" cy="1049235"/>
          </a:xfrm>
        </p:spPr>
        <p:txBody>
          <a:bodyPr/>
          <a:lstStyle/>
          <a:p>
            <a:pPr algn="ctr"/>
            <a:r>
              <a:rPr lang="es-ES" dirty="0" smtClean="0"/>
              <a:t>Enzimas en limpieza y detergente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92426312"/>
      </p:ext>
    </p:extLst>
  </p:cSld>
  <p:clrMapOvr>
    <a:masterClrMapping/>
  </p:clrMapOvr>
</p:sld>
</file>

<file path=ppt/theme/theme1.xml><?xml version="1.0" encoding="utf-8"?>
<a:theme xmlns:a="http://schemas.openxmlformats.org/drawingml/2006/main" name="Galerí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</Words>
  <Application>Microsoft Office PowerPoint</Application>
  <PresentationFormat>Presentación en pantalla (4:3)</PresentationFormat>
  <Paragraphs>13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7" baseType="lpstr">
      <vt:lpstr>Galería</vt:lpstr>
      <vt:lpstr>Enzimas utilizadas en la industria             alimenticia </vt:lpstr>
      <vt:lpstr>Presentación de PowerPoint</vt:lpstr>
      <vt:lpstr>La deshidratación osmótica </vt:lpstr>
      <vt:lpstr>Leche y derivados </vt:lpstr>
      <vt:lpstr>Presentación de PowerPoint</vt:lpstr>
      <vt:lpstr>Enzimas en limpieza y detergente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Enzimas utilizadas en la industria             alimenticia </dc:title>
  <dc:creator>Psicologia</dc:creator>
  <cp:lastModifiedBy>Psicologia</cp:lastModifiedBy>
  <cp:revision>2</cp:revision>
  <dcterms:created xsi:type="dcterms:W3CDTF">2016-11-10T19:45:15Z</dcterms:created>
  <dcterms:modified xsi:type="dcterms:W3CDTF">2016-11-10T19:49:46Z</dcterms:modified>
</cp:coreProperties>
</file>

<file path=docProps/thumbnail.jpeg>
</file>